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57" r:id="rId3"/>
    <p:sldId id="266" r:id="rId4"/>
    <p:sldId id="265" r:id="rId5"/>
    <p:sldId id="270" r:id="rId6"/>
    <p:sldId id="271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98E88D-6F12-40DA-8305-3FEB29E351BE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CE0BC-92F6-43A2-872C-79559D522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940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라인 플롯</a:t>
            </a:r>
            <a:r>
              <a:rPr lang="en-US" altLang="ko-KR" dirty="0"/>
              <a:t>, </a:t>
            </a:r>
            <a:r>
              <a:rPr lang="ko-KR" altLang="en-US" dirty="0"/>
              <a:t>바 차트</a:t>
            </a:r>
            <a:r>
              <a:rPr lang="en-US" altLang="ko-KR" dirty="0"/>
              <a:t>, </a:t>
            </a:r>
            <a:r>
              <a:rPr lang="ko-KR" altLang="en-US" dirty="0"/>
              <a:t>파이차트</a:t>
            </a:r>
            <a:r>
              <a:rPr lang="en-US" altLang="ko-KR" dirty="0"/>
              <a:t>, </a:t>
            </a:r>
            <a:r>
              <a:rPr lang="ko-KR" altLang="en-US" dirty="0"/>
              <a:t>히스토그램</a:t>
            </a:r>
            <a:r>
              <a:rPr lang="en-US" altLang="ko-KR" dirty="0"/>
              <a:t>, Box Plot, Scatter Plot </a:t>
            </a:r>
            <a:r>
              <a:rPr lang="ko-KR" altLang="en-US" dirty="0"/>
              <a:t>등을 비롯하여 다양한 차트와 플롯 스타일을 지원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pyplot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다른 이름으로 사용할 수 있지만 통상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plt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alias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사용함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plt.plot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라인 플롯을 그리는 함수인데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아래는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축값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1,2,3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축값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110,130,120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가지고 라인 플롯을 그리는 예제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실제 그림을 표시하는 함수인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plt.show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호출한다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B7195B-3C0E-418E-9B3D-18C4EFA19E1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7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534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571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08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863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081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169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6629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916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8562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969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36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46343-6224-4514-A70F-FE6F0F58BD6C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5443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5" Type="http://schemas.openxmlformats.org/officeDocument/2006/relationships/image" Target="../media/image8.png"/><Relationship Id="rId4" Type="http://schemas.openxmlformats.org/officeDocument/2006/relationships/hyperlink" Target="https://matplotlib.org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en-US" altLang="ko-KR" dirty="0" smtClean="0"/>
              <a:t>14</a:t>
            </a:r>
            <a:r>
              <a:rPr lang="ko-KR" altLang="en-US" dirty="0" smtClean="0"/>
              <a:t>주차</a:t>
            </a:r>
            <a:r>
              <a:rPr lang="en-US" altLang="ko-KR" dirty="0"/>
              <a:t>)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백석대학교 강윤희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664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 분석 준비하기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946" y="2628900"/>
            <a:ext cx="10121545" cy="1600200"/>
          </a:xfrm>
          <a:prstGeom prst="rect">
            <a:avLst/>
          </a:prstGeom>
        </p:spPr>
      </p:pic>
      <p:sp>
        <p:nvSpPr>
          <p:cNvPr id="7" name="오른쪽 화살표 6"/>
          <p:cNvSpPr/>
          <p:nvPr/>
        </p:nvSpPr>
        <p:spPr>
          <a:xfrm>
            <a:off x="571659" y="3738098"/>
            <a:ext cx="369117" cy="232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46285" y="3215239"/>
            <a:ext cx="724878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12-13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046285" y="3801578"/>
            <a:ext cx="412292" cy="33855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14</a:t>
            </a:r>
            <a:endParaRPr lang="ko-KR" altLang="en-US" sz="16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6357" y="4760667"/>
            <a:ext cx="7008471" cy="191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925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14</a:t>
            </a:r>
            <a:r>
              <a:rPr lang="ko-KR" altLang="en-US" dirty="0" smtClean="0"/>
              <a:t>주차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6287"/>
            <a:ext cx="3657600" cy="466065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7081" y="1956288"/>
            <a:ext cx="36195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570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200000"/>
              </a:lnSpc>
            </a:pPr>
            <a:r>
              <a:rPr lang="ko-KR" altLang="en-US" dirty="0" smtClean="0"/>
              <a:t>공공개방데이터를 활용한 주제 선정에서 데이터 수집 준비</a:t>
            </a:r>
            <a:endParaRPr lang="en-US" altLang="ko-KR" dirty="0" smtClean="0"/>
          </a:p>
          <a:p>
            <a:pPr>
              <a:lnSpc>
                <a:spcPct val="200000"/>
              </a:lnSpc>
            </a:pPr>
            <a:r>
              <a:rPr lang="ko-KR" altLang="en-US" dirty="0" smtClean="0"/>
              <a:t>오픈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요청하기 </a:t>
            </a:r>
            <a:r>
              <a:rPr lang="en-US" altLang="ko-KR" dirty="0" smtClean="0"/>
              <a:t>: requests</a:t>
            </a:r>
          </a:p>
          <a:p>
            <a:pPr>
              <a:lnSpc>
                <a:spcPct val="200000"/>
              </a:lnSpc>
            </a:pPr>
            <a:r>
              <a:rPr lang="ko-KR" altLang="en-US" dirty="0" err="1" smtClean="0"/>
              <a:t>수집데이터</a:t>
            </a:r>
            <a:r>
              <a:rPr lang="ko-KR" altLang="en-US" dirty="0" smtClean="0"/>
              <a:t> 해석 </a:t>
            </a:r>
            <a:r>
              <a:rPr lang="en-US" altLang="ko-KR" dirty="0" smtClean="0"/>
              <a:t>JSON vs. XML : </a:t>
            </a:r>
            <a:r>
              <a:rPr lang="en-US" altLang="ko-KR" dirty="0" err="1" smtClean="0"/>
              <a:t>json</a:t>
            </a:r>
            <a:r>
              <a:rPr lang="en-US" altLang="ko-KR" dirty="0" smtClean="0"/>
              <a:t>, bs4</a:t>
            </a:r>
          </a:p>
          <a:p>
            <a:pPr>
              <a:lnSpc>
                <a:spcPct val="200000"/>
              </a:lnSpc>
            </a:pPr>
            <a:r>
              <a:rPr lang="ko-KR" altLang="en-US" dirty="0" err="1" smtClean="0"/>
              <a:t>수집데이터</a:t>
            </a:r>
            <a:r>
              <a:rPr lang="ko-KR" altLang="en-US" dirty="0" smtClean="0"/>
              <a:t> 전처리 </a:t>
            </a:r>
            <a:r>
              <a:rPr lang="en-US" altLang="ko-KR" dirty="0" smtClean="0"/>
              <a:t>: pandas</a:t>
            </a:r>
          </a:p>
          <a:p>
            <a:pPr>
              <a:lnSpc>
                <a:spcPct val="200000"/>
              </a:lnSpc>
            </a:pPr>
            <a:r>
              <a:rPr lang="ko-KR" altLang="en-US" b="1" dirty="0" err="1" smtClean="0"/>
              <a:t>수집데이터</a:t>
            </a:r>
            <a:r>
              <a:rPr lang="ko-KR" altLang="en-US" b="1" dirty="0" smtClean="0"/>
              <a:t> 시각화 하기 </a:t>
            </a:r>
            <a:r>
              <a:rPr lang="en-US" altLang="ko-KR" b="1" dirty="0" smtClean="0"/>
              <a:t>: </a:t>
            </a:r>
            <a:r>
              <a:rPr lang="en-US" altLang="ko-KR" b="1" dirty="0" err="1" smtClean="0"/>
              <a:t>matplotlib</a:t>
            </a:r>
            <a:endParaRPr lang="ko-KR" altLang="en-US" b="1" dirty="0"/>
          </a:p>
        </p:txBody>
      </p:sp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918"/>
    </mc:Choice>
    <mc:Fallback xmlns="">
      <p:transition spd="slow" advTm="216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44139-B895-4AB5-A7CE-62E8852AC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 Matplotlib </a:t>
            </a:r>
            <a:r>
              <a:rPr lang="ko-KR" altLang="en-US" b="1" dirty="0"/>
              <a:t>개요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C3C3C6-D50C-4C53-8D6F-11AF59586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자료를 차트나 플롯</a:t>
            </a:r>
            <a:r>
              <a:rPr lang="en-US" altLang="ko-KR" dirty="0"/>
              <a:t>(Plot)</a:t>
            </a:r>
            <a:r>
              <a:rPr lang="ko-KR" altLang="en-US" dirty="0"/>
              <a:t>으로 그려주는 라이브러리 패키지</a:t>
            </a:r>
            <a:endParaRPr lang="en-US" altLang="ko-KR" dirty="0"/>
          </a:p>
          <a:p>
            <a:r>
              <a:rPr lang="en-US" altLang="ko-KR" dirty="0" err="1"/>
              <a:t>numpy</a:t>
            </a:r>
            <a:r>
              <a:rPr lang="ko-KR" altLang="en-US" dirty="0"/>
              <a:t>나 </a:t>
            </a:r>
            <a:r>
              <a:rPr lang="en-US" altLang="ko-KR" dirty="0"/>
              <a:t>pandas</a:t>
            </a:r>
            <a:r>
              <a:rPr lang="ko-KR" altLang="en-US" dirty="0"/>
              <a:t>에서 사용되는 자료구조를 쉽게 시각화</a:t>
            </a:r>
            <a:r>
              <a:rPr lang="en-US" altLang="ko-KR" dirty="0"/>
              <a:t>(Data Visualization) 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import matplotlib</a:t>
            </a:r>
          </a:p>
          <a:p>
            <a:pPr marL="0" indent="0">
              <a:buNone/>
            </a:pPr>
            <a:r>
              <a:rPr lang="en-US" altLang="ko-KR" dirty="0"/>
              <a:t>import </a:t>
            </a:r>
            <a:r>
              <a:rPr lang="en-US" altLang="ko-KR" dirty="0" err="1"/>
              <a:t>matplotlib.pyplot</a:t>
            </a:r>
            <a:r>
              <a:rPr lang="en-US" altLang="ko-KR" dirty="0"/>
              <a:t> as </a:t>
            </a:r>
            <a:r>
              <a:rPr lang="en-US" altLang="ko-KR" dirty="0" err="1"/>
              <a:t>plt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135ABDD-4689-43E1-9FC0-EAD631C670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23" b="25474"/>
          <a:stretch/>
        </p:blipFill>
        <p:spPr bwMode="auto">
          <a:xfrm>
            <a:off x="2484862" y="3354523"/>
            <a:ext cx="3810000" cy="1293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376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146"/>
    </mc:Choice>
    <mc:Fallback xmlns="">
      <p:transition spd="slow" advTm="160146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D6E1A10-71FB-4953-8EF6-00073E360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80" y="731384"/>
            <a:ext cx="8848725" cy="513397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2F1D3F0-E104-4291-9D28-DD3804F17234}"/>
              </a:ext>
            </a:extLst>
          </p:cNvPr>
          <p:cNvSpPr/>
          <p:nvPr/>
        </p:nvSpPr>
        <p:spPr>
          <a:xfrm>
            <a:off x="419780" y="5865359"/>
            <a:ext cx="25137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>
                <a:hlinkClick r:id="rId4"/>
              </a:rPr>
              <a:t>https://matplotlib.org/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E049EAC-E954-41D8-87B3-74FDF6C3E6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0199" y="731385"/>
            <a:ext cx="6553201" cy="590770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24230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921"/>
    </mc:Choice>
    <mc:Fallback xmlns="">
      <p:transition spd="slow" advTm="180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7313"/>
          <a:stretch/>
        </p:blipFill>
        <p:spPr>
          <a:xfrm>
            <a:off x="680309" y="494852"/>
            <a:ext cx="3752850" cy="186281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21" y="2164024"/>
            <a:ext cx="4314825" cy="416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450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5541"/>
            <a:ext cx="7258050" cy="55245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423134" y="245650"/>
            <a:ext cx="62788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1. </a:t>
            </a:r>
            <a:r>
              <a:rPr lang="ko-KR" altLang="en-US" dirty="0" err="1" smtClean="0"/>
              <a:t>그래프을</a:t>
            </a:r>
            <a:r>
              <a:rPr lang="ko-KR" altLang="en-US" dirty="0" smtClean="0"/>
              <a:t> </a:t>
            </a:r>
            <a:r>
              <a:rPr lang="ko-KR" altLang="en-US" dirty="0"/>
              <a:t>참고하여 자신의 </a:t>
            </a:r>
            <a:r>
              <a:rPr lang="ko-KR" altLang="en-US" dirty="0" err="1"/>
              <a:t>학번이름을</a:t>
            </a:r>
            <a:r>
              <a:rPr lang="ko-KR" altLang="en-US" dirty="0"/>
              <a:t> 그래프의 제목으로 추가하여 제출하시오. (이름은 영어로 표기하세요)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7258050" y="1664352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numpy</a:t>
            </a:r>
            <a:r>
              <a:rPr lang="ko-KR" altLang="en-US" dirty="0"/>
              <a:t> </a:t>
            </a:r>
            <a:r>
              <a:rPr lang="ko-KR" altLang="en-US" dirty="0" err="1"/>
              <a:t>as</a:t>
            </a:r>
            <a:r>
              <a:rPr lang="ko-KR" altLang="en-US" dirty="0"/>
              <a:t> </a:t>
            </a:r>
            <a:r>
              <a:rPr lang="ko-KR" altLang="en-US" dirty="0" err="1"/>
              <a:t>np</a:t>
            </a:r>
            <a:endParaRPr lang="ko-KR" altLang="en-US" dirty="0"/>
          </a:p>
          <a:p>
            <a:r>
              <a:rPr lang="ko-KR" altLang="en-US" dirty="0" err="1"/>
              <a:t>import</a:t>
            </a:r>
            <a:r>
              <a:rPr lang="ko-KR" altLang="en-US" dirty="0"/>
              <a:t> </a:t>
            </a:r>
            <a:r>
              <a:rPr lang="ko-KR" altLang="en-US" dirty="0" err="1"/>
              <a:t>matplotlib.pyplot</a:t>
            </a:r>
            <a:r>
              <a:rPr lang="ko-KR" altLang="en-US" dirty="0"/>
              <a:t> </a:t>
            </a:r>
            <a:r>
              <a:rPr lang="ko-KR" altLang="en-US" dirty="0" err="1"/>
              <a:t>as</a:t>
            </a:r>
            <a:r>
              <a:rPr lang="ko-KR" altLang="en-US" dirty="0"/>
              <a:t> </a:t>
            </a:r>
            <a:r>
              <a:rPr lang="ko-KR" altLang="en-US" dirty="0" err="1"/>
              <a:t>plt</a:t>
            </a:r>
            <a:endParaRPr lang="ko-KR" altLang="en-US" dirty="0"/>
          </a:p>
          <a:p>
            <a:endParaRPr lang="ko-KR" altLang="en-US" dirty="0"/>
          </a:p>
          <a:p>
            <a:r>
              <a:rPr lang="ko-KR" altLang="en-US" dirty="0" err="1"/>
              <a:t>x</a:t>
            </a:r>
            <a:r>
              <a:rPr lang="ko-KR" altLang="en-US" dirty="0"/>
              <a:t>= [1,2,3]</a:t>
            </a:r>
          </a:p>
          <a:p>
            <a:r>
              <a:rPr lang="ko-KR" altLang="en-US" dirty="0" err="1"/>
              <a:t>y</a:t>
            </a:r>
            <a:r>
              <a:rPr lang="ko-KR" altLang="en-US" dirty="0"/>
              <a:t>=[10,20,30]</a:t>
            </a:r>
          </a:p>
          <a:p>
            <a:r>
              <a:rPr lang="ko-KR" altLang="en-US" dirty="0" err="1"/>
              <a:t>plt.bar</a:t>
            </a:r>
            <a:r>
              <a:rPr lang="ko-KR" altLang="en-US" dirty="0"/>
              <a:t>(</a:t>
            </a:r>
            <a:r>
              <a:rPr lang="ko-KR" altLang="en-US" dirty="0" err="1"/>
              <a:t>x,y</a:t>
            </a:r>
            <a:r>
              <a:rPr lang="ko-KR" altLang="en-US" dirty="0"/>
              <a:t>)</a:t>
            </a:r>
          </a:p>
          <a:p>
            <a:r>
              <a:rPr lang="ko-KR" altLang="en-US" dirty="0" err="1"/>
              <a:t>plt.xlabel</a:t>
            </a:r>
            <a:r>
              <a:rPr lang="ko-KR" altLang="en-US" dirty="0"/>
              <a:t>("1143")</a:t>
            </a:r>
          </a:p>
          <a:p>
            <a:r>
              <a:rPr lang="ko-KR" altLang="en-US" dirty="0" err="1"/>
              <a:t>plt.ylabel</a:t>
            </a:r>
            <a:r>
              <a:rPr lang="ko-KR" altLang="en-US" dirty="0"/>
              <a:t>("</a:t>
            </a:r>
            <a:r>
              <a:rPr lang="ko-KR" altLang="en-US" dirty="0" err="1"/>
              <a:t>Hong</a:t>
            </a:r>
            <a:r>
              <a:rPr lang="ko-KR" altLang="en-US" dirty="0"/>
              <a:t> </a:t>
            </a:r>
            <a:r>
              <a:rPr lang="ko-KR" altLang="en-US" dirty="0" err="1"/>
              <a:t>GilDong</a:t>
            </a:r>
            <a:r>
              <a:rPr lang="ko-KR" altLang="en-US" dirty="0"/>
              <a:t>")</a:t>
            </a:r>
          </a:p>
          <a:p>
            <a:r>
              <a:rPr lang="ko-KR" altLang="en-US" dirty="0" err="1"/>
              <a:t>plt.title</a:t>
            </a:r>
            <a:r>
              <a:rPr lang="ko-KR" altLang="en-US" dirty="0"/>
              <a:t>("1143/</a:t>
            </a:r>
            <a:r>
              <a:rPr lang="ko-KR" altLang="en-US" dirty="0" err="1"/>
              <a:t>Hong</a:t>
            </a:r>
            <a:r>
              <a:rPr lang="ko-KR" altLang="en-US" dirty="0"/>
              <a:t> </a:t>
            </a:r>
            <a:r>
              <a:rPr lang="ko-KR" altLang="en-US" dirty="0" err="1"/>
              <a:t>GilDong</a:t>
            </a:r>
            <a:r>
              <a:rPr lang="ko-KR" altLang="en-US" dirty="0"/>
              <a:t>")</a:t>
            </a:r>
          </a:p>
          <a:p>
            <a:r>
              <a:rPr lang="ko-KR" altLang="en-US" dirty="0" err="1"/>
              <a:t>plt.show</a:t>
            </a:r>
            <a:r>
              <a:rPr lang="ko-KR" alt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579256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501" y="2002660"/>
            <a:ext cx="6049635" cy="4500338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133138" y="1079330"/>
            <a:ext cx="100978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다음 그래프에 </a:t>
            </a:r>
            <a:r>
              <a:rPr lang="ko-KR" altLang="en-US" dirty="0" err="1"/>
              <a:t>x축</a:t>
            </a:r>
            <a:r>
              <a:rPr lang="ko-KR" altLang="en-US" dirty="0"/>
              <a:t> 레이블과 </a:t>
            </a:r>
            <a:r>
              <a:rPr lang="ko-KR" altLang="en-US" dirty="0" err="1"/>
              <a:t>y축</a:t>
            </a:r>
            <a:r>
              <a:rPr lang="ko-KR" altLang="en-US" dirty="0"/>
              <a:t> 레이블을 추가하여 제출하시오. </a:t>
            </a:r>
            <a:endParaRPr lang="en-US" altLang="ko-KR" dirty="0" smtClean="0"/>
          </a:p>
          <a:p>
            <a:r>
              <a:rPr lang="ko-KR" altLang="en-US" dirty="0" err="1" smtClean="0"/>
              <a:t>x</a:t>
            </a:r>
            <a:r>
              <a:rPr lang="ko-KR" altLang="en-US" dirty="0" err="1"/>
              <a:t>축</a:t>
            </a:r>
            <a:r>
              <a:rPr lang="ko-KR" altLang="en-US" dirty="0"/>
              <a:t> 레이블은 "SID", </a:t>
            </a:r>
            <a:r>
              <a:rPr lang="ko-KR" altLang="en-US" dirty="0" err="1"/>
              <a:t>y축레이블은</a:t>
            </a:r>
            <a:r>
              <a:rPr lang="ko-KR" altLang="en-US" dirty="0"/>
              <a:t> "</a:t>
            </a:r>
            <a:r>
              <a:rPr lang="ko-KR" altLang="en-US" dirty="0" err="1"/>
              <a:t>grade</a:t>
            </a:r>
            <a:r>
              <a:rPr lang="ko-KR" altLang="en-US" dirty="0"/>
              <a:t>" 로 지정한다.</a:t>
            </a:r>
          </a:p>
        </p:txBody>
      </p:sp>
    </p:spTree>
    <p:extLst>
      <p:ext uri="{BB962C8B-B14F-4D97-AF65-F5344CB8AC3E}">
        <p14:creationId xmlns:p14="http://schemas.microsoft.com/office/powerpoint/2010/main" val="284081292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6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225</Words>
  <Application>Microsoft Office PowerPoint</Application>
  <PresentationFormat>와이드스크린</PresentationFormat>
  <Paragraphs>42</Paragraphs>
  <Slides>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(14주차)데이터 분석</vt:lpstr>
      <vt:lpstr>데이터 분석 준비하기</vt:lpstr>
      <vt:lpstr>14주차</vt:lpstr>
      <vt:lpstr>개요</vt:lpstr>
      <vt:lpstr> Matplotlib 개요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(9주차)데이터 분석</dc:title>
  <dc:creator>Yunhee Kang</dc:creator>
  <cp:lastModifiedBy>Yunhee Kang</cp:lastModifiedBy>
  <cp:revision>26</cp:revision>
  <dcterms:created xsi:type="dcterms:W3CDTF">2020-05-12T01:20:01Z</dcterms:created>
  <dcterms:modified xsi:type="dcterms:W3CDTF">2020-06-16T00:54:02Z</dcterms:modified>
</cp:coreProperties>
</file>

<file path=docProps/thumbnail.jpeg>
</file>